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9" r:id="rId2"/>
    <p:sldId id="256" r:id="rId3"/>
    <p:sldId id="278" r:id="rId4"/>
    <p:sldId id="274" r:id="rId5"/>
    <p:sldId id="283" r:id="rId6"/>
    <p:sldId id="279" r:id="rId7"/>
    <p:sldId id="280" r:id="rId8"/>
    <p:sldId id="281" r:id="rId9"/>
    <p:sldId id="282" r:id="rId10"/>
    <p:sldId id="285" r:id="rId11"/>
    <p:sldId id="286" r:id="rId12"/>
    <p:sldId id="287" r:id="rId13"/>
    <p:sldId id="284" r:id="rId14"/>
    <p:sldId id="288" r:id="rId15"/>
    <p:sldId id="290" r:id="rId16"/>
    <p:sldId id="291" r:id="rId17"/>
    <p:sldId id="292" r:id="rId18"/>
    <p:sldId id="293" r:id="rId19"/>
    <p:sldId id="294" r:id="rId20"/>
    <p:sldId id="297" r:id="rId21"/>
    <p:sldId id="295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6" r:id="rId31"/>
    <p:sldId id="305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27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6F"/>
    <a:srgbClr val="FFFFFF"/>
    <a:srgbClr val="A435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08"/>
  </p:normalViewPr>
  <p:slideViewPr>
    <p:cSldViewPr snapToGrid="0" snapToObjects="1">
      <p:cViewPr varScale="1">
        <p:scale>
          <a:sx n="81" d="100"/>
          <a:sy n="81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1.5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0,'4285'0,"-4153"0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59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0,'170'5,"1"8,279 57,427 102,-579-124,474 16,307-62,-590-8,1985 4,-1427 2,-880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0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1 664,'21'-2,"0"0,0-1,0-1,0-2,0 0,25-11,20-6,20 1,1 4,132-11,94-28,-25 3,245 32,-288 19,-199 0,0-2,-1-1,1-3,-1-2,55-21,203-101,-94 37,-156 75,2 3,0 3,0 1,111-10,228 15,-302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3 255,'-1'-15,"1"11,-1-1,1 1,0 0,0 0,0 0,0 0,1 0,0 0,-1 0,2 0,-1 0,0 0,1 0,2-4,-4 8,0 0,1 0,-1 0,0 0,1 0,-1 0,0 0,1 0,-1 0,0 0,0 0,1 0,-1 0,0 1,1-1,-1 0,0 0,0 0,1 0,-1 0,0 1,0-1,1 0,-1 0,0 0,0 1,0-1,1 0,-1 0,0 1,0-1,0 0,0 0,0 1,0-1,1 0,-1 1,0-1,0 0,0 0,0 1,0-1,0 0,0 1,0-1,6 23,-4-17,-3-190,1 157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4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5878 0,'9'11,"1"-1,-2 1,0 1,0 0,-1 0,-1 0,0 1,0-1,5 23,-1 7,9 78,-11-28,-4 0,-11 129,-39 188,25-248,-20 137,-14-2,-176 542,141-581,-12 82,-217 1065,254-979,-14 595,88-182,2-195,-11-610,-1 0,-1 0,-2 0,-9 33,10-53,-1-1,-1 1,0-1,-1 0,0 0,-1-1,0 0,-1 0,0-1,0 0,-1 0,-20 16,9-12,0 0,-1-2,-1 0,1-2,-2 0,0-1,-41 10,-176 20,153-29,-110 20,-285 30,-58-47,427-19,0-4,-191-43,269 43,0-1,0-2,1-1,1-2,0-1,2-1,0-2,1-1,1-2,1 0,-40-44,-455-540,409 467,-363-458,39-34,33-89,237 394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8.96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9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1125 832,'0'-2,"0"0,1 0,-1-1,0 1,1 0,0 0,-1 0,1 0,0 0,0 0,0 0,0 0,1 0,-1 0,0 1,1-1,-1 1,1-1,2-1,41-23,-31 20,46-20,1 2,2 4,0 2,1 3,0 2,85-5,402 9,-428 11,-97-2,2-1,0 2,0 1,48 10,-71-10,1-1,-1 1,0 1,1-1,-1 1,0 0,-1 0,1 1,0-1,-1 1,0 0,0 0,0 0,0 1,-1-1,0 1,0 0,0 0,0 0,-1 1,0-1,0 0,-1 1,1-1,-1 1,0 0,0-1,-1 11,0-2,0 0,-1 0,-1 0,0 0,-1-1,-1 1,0-1,0 0,-1 0,-13 22,3-12,-1 0,-2-2,0 0,-1 0,-1-2,-1-1,-40 29,20-21,0-2,-2-1,-77 29,54-31,0-3,-1-2,0-4,-90 5,-279-8,401-9,-33-1,-445-22,452 16,0-3,1-3,0-2,1-3,1-3,-69-34,126 55,-128-74,116 65,1 0,0 0,1-1,0-1,1 0,0 0,-12-20,19 28,1-1,0 0,0 0,0 0,1 0,-1 0,1 0,0 0,0-1,1 1,-1 0,1 0,0-1,0 1,0-1,2-6,-1 6,1 0,0-1,1 1,-1 0,1 0,0 1,0-1,1 1,-1-1,1 1,5-5,11-7,0 2,1 0,0 1,39-16,-43 20,254-148,-49 24,-91 67,1 6,160-49,138-11,-173 50,-153 40,-1 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2.8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19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1,'36'2,"0"3,0 1,0 1,-1 2,56 22,-49-17,227 81,123 39,332 127,99 29,-533-203,476 115,-496-149,306 47,-159-37,-194-26,231 9,-100-43,-261-4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37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1 274,'267'-11,"-53"1,1250-66,91-13,-1270 86,232-8,-216-1,-296 12,0-1,1 1,-1-1,0 0,0-1,0 1,0-1,-1 0,1 0,0 0,-1-1,0 0,1 0,-1 0,0 0,0-1,3-3,9-14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5.8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2,'47'0,"6"-2,0 4,94 13,266 98,-189-47,-181-54,368 95,-279-79,158 13,253-18,2-28,-256 1,283 1,-461 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1.6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1,'0'3882,"0"-3780,4 429,26-9,-17-408,5 0,51 177,-46-220,3-1,3-1,3-1,3-2,44 61,-7-33,149 150,-61-75,-123-126,-7-6,2-2,2-1,51 41,-75-68,0 0,0 0,1-1,0 0,0-1,1 0,-1-1,1 0,0-1,0 0,0-1,1 0,-1-1,1-1,-1 0,0 0,1-1,12-3,-9-1,0 0,-1-1,1-1,-2 0,1-1,-1-1,0 0,-1-1,0 0,0-1,-1 0,-1-1,16-21,9-17,-1-2,34-70,-67 116,73-135,-8-4,-5-3,-7-2,53-236,-43 54,27-414,-81 546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0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4121 4497,'-10'5,"0"0,0 1,-16 13,-6 5,-827 612,149-108,-401 299,521-387,97-74,456-337,-80 62,99-75,1 0,1 1,-25 33,38-46,0-1,1 1,0 0,0-1,0 1,0 0,0 0,1 1,0-1,0 0,0 0,0 1,1-1,-1 0,1 9,1-10,0-1,1 1,-1-1,0 1,1-1,0 1,-1-1,1 0,0 0,0 0,0 0,0 0,1 0,-1-1,0 1,1-1,-1 1,1-1,-1 0,1 0,0 0,0 0,-1-1,1 1,4-1,11 3,0-1,0-2,1 1,-1-2,34-6,13-5,98-32,146-74,67-64,58-52,54-47,1322-816,-86-130,-946 572,-52-40,-345 269,-71 14,-214 268,-7-5,97-220,-142 263,-4-2,-5-1,-5-2,23-174,-46 224,-2 0,-4 0,-2 0,-2 0,-14-66,10 93,-2 0,-1 1,-1 1,-19-39,19 50,-1 0,-1 1,-1 0,-1 1,0 1,-32-29,32 34,-1 0,-1 1,0 1,0 1,-1 1,-1 0,1 1,-1 1,-33-8,25 10,0 1,0 2,-1 0,1 2,-1 1,-40 6,18 3,1 2,1 2,0 2,1 3,0 1,2 2,-60 40,-373 286,347-248,-244 195,18 29,-149 242,33 27,33-3,319-409,-134 269,215-367,5 2,3 1,4 2,4 0,3 2,5 0,-10 182,25-191,10 104,-4-149,1 1,1-2,2 1,2-1,19 43,-14-47,0 0,2-1,2-1,0 0,2-2,1-1,51 46,-38-43,2-1,0-2,2-2,0-2,62 24,-33-20,1-3,130 24,-89-31,124 4,63-13,339-36,-520 15,-1-5,-1-5,-1-5,202-81,101-77,-155 58,-210 99,0-3,79-67,-90 63,-1-2,-3-1,-1-2,43-64,-56 69,-2-1,-1-1,-2-1,-2 0,-1-1,10-49,3-84,-13 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2.0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27.0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3:34.4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06:32:43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0 476,'0'-4,"1"1,-1 0,1 0,0-1,0 1,0 0,1 0,-1 0,1 0,-1 0,1 0,0 1,0-1,2-2,38-34,-31 30,4-3,1 1,1 0,0 1,0 1,1 1,0 0,0 2,1 0,36-7,12 3,98-2,-165 12,130-4,-58 4,0-4,-1-2,74-17,-75 6,25-8,2 5,121-9,-123 25,-27 2,0-3,121-24,-165 24,81-23,0 5,153-12,457 30,-398 9,-241-3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BD6FA-1DD4-2349-B9DB-74F8B69E44DC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2A800-2C12-2146-9236-0C7FF68745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43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D8BBF-1985-1C4B-BFFD-F5C16CD28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837DF1-9F2E-6B4A-A999-5149A2559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2ED1D-84AB-F54F-8232-0CA8F327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B1040-FCAD-DC45-881F-582309FF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200EC-6A68-5B41-81B8-F01C720D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06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54056-6B39-774C-BC1A-213F1DDF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C6AED7-8802-D546-B7F3-49FF33BB3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F7F3E-F09C-EF4B-BA01-215A9D79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B154-C7ED-F04D-B0F8-4CCBAB1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ED81F-8BCB-704B-927B-BAF0BE43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50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1F28B9-21C4-8447-94FE-F390558CF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071201-1EF0-1947-AED9-A60EE1904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D3322-BDD2-4149-B63A-7779259C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AE47D-1A6B-EA4C-B913-31572432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0FE84-A58B-FC44-B38D-BBFE6CD5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94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F99B3-A5D3-D048-8C58-B78723D2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366C1-0E0F-5846-8CAB-A4D917D0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4DF3B-D7FE-2744-AAD0-F14E5865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7DA0D-CEE1-9741-8805-F4D94168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FB175-94CE-BA40-8C70-D09F2F6A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72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883E1-D933-4940-A9AE-0B6442C2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F6F33-1216-CF4A-A8EC-3ED16BECC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3362B-336D-2D4F-BAF6-6C94C599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CB064-87CD-B649-B963-96DF0F7A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0725A-3577-2443-ADE6-DDBA3DE1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37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F78EE-BB64-EF45-9782-1B95BD57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9C0EE-E1DD-8A4F-878D-10F21A5C0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B8F99-3DC4-DD43-B15C-E1CE4E1F7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CEB7F-692B-6B40-B6D9-EF51C5EC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BD4609-4A21-E14B-83F6-AC1FBC81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348ED-5336-3E42-B049-2DA03364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3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D5F7-68D2-1E44-B322-6B3062D9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C94AC-3396-7544-B9B2-FD97920F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0ED28C-7959-A244-9CBB-96B1511A8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2F5B3E-9C2A-BA4F-99D7-26EC38FC2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B92D8F-7C10-A247-BE95-231D3CFA3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366848-611F-9845-A72E-9621FE09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208EFF-492B-ED48-A53B-7E1A00DC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3EF7CC-853B-1D40-9385-B80DED38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87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233C4-A118-CE48-A358-232BC0E4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161607-0803-CB49-92B5-FC31C217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A66532-F29C-874F-95E5-36370AEB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B980F3-4E76-6846-9002-25CEAAA1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09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E4861B-F777-454D-9ECF-E02F0242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8FB706-A898-E74A-9417-56272249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02E26-2D98-364C-91A9-F375433D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48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14BD-E69B-F749-8D6A-B0916D7E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A9C01-156F-A34B-82C0-C21BA26D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236773-8535-0348-AC25-EA468F5C9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F87E1E-C5E4-CA48-B2E3-4CF4DF2A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6D1AA-6D8F-0C49-8E18-EF2289EA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A3FCD-F2D0-0946-8D49-D2C4A9BC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653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F99BB-696D-1544-8F58-9C97EDA8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E80EE-01AF-AE40-B633-276054C7D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5C05C-1525-744F-B550-5968D693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3451C-A671-7F4A-A0E8-7FFF3178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0BACD9-53A6-FC46-A876-4929C42E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56F0C-6079-D549-AF08-6F4E0D40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94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66901-D0E1-9442-A0BB-7F41F989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00E7D-2588-BE4D-92B3-02FBCECD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C0FD8-E4C3-384F-9205-628954B05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8BC7-27DA-8443-BB3A-35C95A7AED53}" type="datetimeFigureOut">
              <a:rPr kumimoji="1" lang="ko-KR" altLang="en-US" smtClean="0"/>
              <a:t>2022-03-23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112BA-E47B-144D-A586-AE1DB2B2A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61639-29F4-BB4C-8FCD-97A462B4E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B807-26D8-7243-9C9C-AB207F948B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327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.xml"/><Relationship Id="rId18" Type="http://schemas.openxmlformats.org/officeDocument/2006/relationships/customXml" Target="../ink/ink31.xml"/><Relationship Id="rId26" Type="http://schemas.openxmlformats.org/officeDocument/2006/relationships/customXml" Target="../ink/ink36.xml"/><Relationship Id="rId3" Type="http://schemas.openxmlformats.org/officeDocument/2006/relationships/customXml" Target="../ink/ink23.xml"/><Relationship Id="rId21" Type="http://schemas.openxmlformats.org/officeDocument/2006/relationships/customXml" Target="../ink/ink33.xml"/><Relationship Id="rId34" Type="http://schemas.openxmlformats.org/officeDocument/2006/relationships/image" Target="../media/image19.png"/><Relationship Id="rId7" Type="http://schemas.openxmlformats.org/officeDocument/2006/relationships/customXml" Target="../ink/ink25.xml"/><Relationship Id="rId12" Type="http://schemas.openxmlformats.org/officeDocument/2006/relationships/image" Target="../media/image12.png"/><Relationship Id="rId17" Type="http://schemas.openxmlformats.org/officeDocument/2006/relationships/customXml" Target="../ink/ink30.xml"/><Relationship Id="rId25" Type="http://schemas.openxmlformats.org/officeDocument/2006/relationships/customXml" Target="../ink/ink35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32.xml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27.xml"/><Relationship Id="rId24" Type="http://schemas.openxmlformats.org/officeDocument/2006/relationships/image" Target="../media/image5.png"/><Relationship Id="rId32" Type="http://schemas.openxmlformats.org/officeDocument/2006/relationships/customXml" Target="../ink/ink40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4.xml"/><Relationship Id="rId28" Type="http://schemas.openxmlformats.org/officeDocument/2006/relationships/customXml" Target="../ink/ink37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39.xml"/><Relationship Id="rId4" Type="http://schemas.openxmlformats.org/officeDocument/2006/relationships/image" Target="../media/image8.png"/><Relationship Id="rId9" Type="http://schemas.openxmlformats.org/officeDocument/2006/relationships/customXml" Target="../ink/ink26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customXml" Target="../ink/ink49.xml"/><Relationship Id="rId26" Type="http://schemas.openxmlformats.org/officeDocument/2006/relationships/customXml" Target="../ink/ink54.xml"/><Relationship Id="rId3" Type="http://schemas.openxmlformats.org/officeDocument/2006/relationships/customXml" Target="../ink/ink41.xml"/><Relationship Id="rId21" Type="http://schemas.openxmlformats.org/officeDocument/2006/relationships/customXml" Target="../ink/ink51.xml"/><Relationship Id="rId34" Type="http://schemas.openxmlformats.org/officeDocument/2006/relationships/image" Target="../media/image19.png"/><Relationship Id="rId7" Type="http://schemas.openxmlformats.org/officeDocument/2006/relationships/customXml" Target="../ink/ink43.xml"/><Relationship Id="rId12" Type="http://schemas.openxmlformats.org/officeDocument/2006/relationships/image" Target="../media/image12.png"/><Relationship Id="rId17" Type="http://schemas.openxmlformats.org/officeDocument/2006/relationships/customXml" Target="../ink/ink48.xml"/><Relationship Id="rId25" Type="http://schemas.openxmlformats.org/officeDocument/2006/relationships/customXml" Target="../ink/ink53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50.xml"/><Relationship Id="rId29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45.xml"/><Relationship Id="rId24" Type="http://schemas.openxmlformats.org/officeDocument/2006/relationships/image" Target="../media/image5.png"/><Relationship Id="rId32" Type="http://schemas.openxmlformats.org/officeDocument/2006/relationships/customXml" Target="../ink/ink58.xml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2.xml"/><Relationship Id="rId28" Type="http://schemas.openxmlformats.org/officeDocument/2006/relationships/customXml" Target="../ink/ink55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57.xml"/><Relationship Id="rId4" Type="http://schemas.openxmlformats.org/officeDocument/2006/relationships/image" Target="../media/image8.png"/><Relationship Id="rId9" Type="http://schemas.openxmlformats.org/officeDocument/2006/relationships/customXml" Target="../ink/ink44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4.xml"/><Relationship Id="rId18" Type="http://schemas.openxmlformats.org/officeDocument/2006/relationships/customXml" Target="../ink/ink67.xml"/><Relationship Id="rId26" Type="http://schemas.openxmlformats.org/officeDocument/2006/relationships/customXml" Target="../ink/ink72.xml"/><Relationship Id="rId3" Type="http://schemas.openxmlformats.org/officeDocument/2006/relationships/customXml" Target="../ink/ink59.xml"/><Relationship Id="rId21" Type="http://schemas.openxmlformats.org/officeDocument/2006/relationships/customXml" Target="../ink/ink69.xml"/><Relationship Id="rId7" Type="http://schemas.openxmlformats.org/officeDocument/2006/relationships/customXml" Target="../ink/ink61.xml"/><Relationship Id="rId12" Type="http://schemas.openxmlformats.org/officeDocument/2006/relationships/image" Target="../media/image4.png"/><Relationship Id="rId17" Type="http://schemas.openxmlformats.org/officeDocument/2006/relationships/image" Target="../media/image13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customXml" Target="../ink/ink66.xml"/><Relationship Id="rId20" Type="http://schemas.openxmlformats.org/officeDocument/2006/relationships/image" Target="../media/image14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63.xml"/><Relationship Id="rId24" Type="http://schemas.openxmlformats.org/officeDocument/2006/relationships/customXml" Target="../ink/ink71.xml"/><Relationship Id="rId5" Type="http://schemas.openxmlformats.org/officeDocument/2006/relationships/customXml" Target="../ink/ink60.xml"/><Relationship Id="rId15" Type="http://schemas.openxmlformats.org/officeDocument/2006/relationships/customXml" Target="../ink/ink65.xml"/><Relationship Id="rId23" Type="http://schemas.openxmlformats.org/officeDocument/2006/relationships/customXml" Target="../ink/ink70.xml"/><Relationship Id="rId28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customXml" Target="../ink/ink68.xml"/><Relationship Id="rId4" Type="http://schemas.openxmlformats.org/officeDocument/2006/relationships/image" Target="../media/image8.png"/><Relationship Id="rId9" Type="http://schemas.openxmlformats.org/officeDocument/2006/relationships/customXml" Target="../ink/ink62.xml"/><Relationship Id="rId14" Type="http://schemas.openxmlformats.org/officeDocument/2006/relationships/image" Target="../media/image6.png"/><Relationship Id="rId22" Type="http://schemas.openxmlformats.org/officeDocument/2006/relationships/image" Target="../media/image5.png"/><Relationship Id="rId27" Type="http://schemas.openxmlformats.org/officeDocument/2006/relationships/customXml" Target="../ink/ink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ustomXml" Target="../ink/ink82.xml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26" Type="http://schemas.openxmlformats.org/officeDocument/2006/relationships/customXml" Target="../ink/ink18.xml"/><Relationship Id="rId3" Type="http://schemas.openxmlformats.org/officeDocument/2006/relationships/customXml" Target="../ink/ink5.xml"/><Relationship Id="rId21" Type="http://schemas.openxmlformats.org/officeDocument/2006/relationships/customXml" Target="../ink/ink15.xml"/><Relationship Id="rId34" Type="http://schemas.openxmlformats.org/officeDocument/2006/relationships/image" Target="../media/image18.png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customXml" Target="../ink/ink14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24" Type="http://schemas.openxmlformats.org/officeDocument/2006/relationships/image" Target="../media/image5.png"/><Relationship Id="rId32" Type="http://schemas.openxmlformats.org/officeDocument/2006/relationships/customXml" Target="../ink/ink22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customXml" Target="../ink/ink21.xml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4.png"/><Relationship Id="rId22" Type="http://schemas.openxmlformats.org/officeDocument/2006/relationships/image" Target="../media/image14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720C7-DBCF-C44B-B816-C0DC8AF1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25E8F-F432-C446-9944-2174DCFFDB71}"/>
              </a:ext>
            </a:extLst>
          </p:cNvPr>
          <p:cNvSpPr txBox="1"/>
          <p:nvPr/>
        </p:nvSpPr>
        <p:spPr>
          <a:xfrm>
            <a:off x="839895" y="2551837"/>
            <a:ext cx="4296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PNU </a:t>
            </a:r>
            <a:r>
              <a:rPr kumimoji="1" lang="en-US" altLang="ko-KR" sz="5400" b="1" dirty="0" err="1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UMC</a:t>
            </a:r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2nd</a:t>
            </a:r>
          </a:p>
          <a:p>
            <a:r>
              <a:rPr kumimoji="1" lang="en-US" altLang="ko-KR" sz="54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STUDY</a:t>
            </a:r>
            <a:endParaRPr kumimoji="1" lang="ko-KR" altLang="en-US" sz="54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2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5028826" y="2699515"/>
            <a:ext cx="19800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35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C76177-1604-4014-AE74-2358C1C2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1612255"/>
            <a:ext cx="6982842" cy="990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0D67BB-9A81-4447-A2D2-F1AAA923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09" y="1612256"/>
            <a:ext cx="3559085" cy="990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87BA61-8ABD-463B-9E58-54F46996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6" y="4620973"/>
            <a:ext cx="6958662" cy="1249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8DC5A5-CC77-4C1C-947F-A287F9A57164}"/>
              </a:ext>
            </a:extLst>
          </p:cNvPr>
          <p:cNvSpPr txBox="1"/>
          <p:nvPr/>
        </p:nvSpPr>
        <p:spPr>
          <a:xfrm>
            <a:off x="2375015" y="2779098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AppCompatActivity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0531F-62CB-48B7-B313-AE63E5E036F6}"/>
              </a:ext>
            </a:extLst>
          </p:cNvPr>
          <p:cNvSpPr txBox="1"/>
          <p:nvPr/>
        </p:nvSpPr>
        <p:spPr>
          <a:xfrm>
            <a:off x="9304042" y="2779098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Manifest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추가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75273-C3CA-4A39-9BC2-FEE28281B002}"/>
              </a:ext>
            </a:extLst>
          </p:cNvPr>
          <p:cNvSpPr txBox="1"/>
          <p:nvPr/>
        </p:nvSpPr>
        <p:spPr>
          <a:xfrm>
            <a:off x="2933661" y="5720791"/>
            <a:ext cx="190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20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348510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2242011" y="2699515"/>
            <a:ext cx="75536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화면 전환</a:t>
            </a:r>
          </a:p>
        </p:txBody>
      </p:sp>
    </p:spTree>
    <p:extLst>
      <p:ext uri="{BB962C8B-B14F-4D97-AF65-F5344CB8AC3E}">
        <p14:creationId xmlns:p14="http://schemas.microsoft.com/office/powerpoint/2010/main" val="2785503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984638"/>
            <a:ext cx="2643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Binding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4911DF-BDBC-4852-8124-A93BF8AB9C29}"/>
              </a:ext>
            </a:extLst>
          </p:cNvPr>
          <p:cNvSpPr txBox="1"/>
          <p:nvPr/>
        </p:nvSpPr>
        <p:spPr>
          <a:xfrm>
            <a:off x="1320506" y="2573571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Xml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파일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&lt;-&gt; class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연결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D5B15-081B-4910-9A04-24EE5ED43716}"/>
              </a:ext>
            </a:extLst>
          </p:cNvPr>
          <p:cNvSpPr txBox="1"/>
          <p:nvPr/>
        </p:nvSpPr>
        <p:spPr>
          <a:xfrm>
            <a:off x="910164" y="3862142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Why?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FAD65-A9FC-4A89-B7AD-92F22DD61ADB}"/>
              </a:ext>
            </a:extLst>
          </p:cNvPr>
          <p:cNvSpPr txBox="1"/>
          <p:nvPr/>
        </p:nvSpPr>
        <p:spPr>
          <a:xfrm>
            <a:off x="1320506" y="4693485"/>
            <a:ext cx="298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findById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방식의 문제점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8BAF20-E269-4C0C-A0E2-7785BFB76B53}"/>
              </a:ext>
            </a:extLst>
          </p:cNvPr>
          <p:cNvSpPr txBox="1"/>
          <p:nvPr/>
        </p:nvSpPr>
        <p:spPr>
          <a:xfrm>
            <a:off x="1540318" y="5209357"/>
            <a:ext cx="36263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en-US" altLang="ko-KR" sz="1500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Nullexception</a:t>
            </a:r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+ </a:t>
            </a:r>
            <a:r>
              <a:rPr kumimoji="1" lang="ko-KR" altLang="en-US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코드 가독성</a:t>
            </a:r>
            <a:r>
              <a:rPr kumimoji="1" lang="en-US" altLang="ko-KR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+ </a:t>
            </a:r>
            <a:r>
              <a:rPr kumimoji="1" lang="ko-KR" altLang="en-US" sz="1500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효율성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5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161936" y="2422688"/>
            <a:ext cx="4550707" cy="627865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6287884" y="2536565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68090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303338" y="3632167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592808" y="3632167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초기화</a:t>
            </a:r>
          </a:p>
        </p:txBody>
      </p:sp>
    </p:spTree>
    <p:extLst>
      <p:ext uri="{BB962C8B-B14F-4D97-AF65-F5344CB8AC3E}">
        <p14:creationId xmlns:p14="http://schemas.microsoft.com/office/powerpoint/2010/main" val="98613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303338" y="3914969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198081" y="3914969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Class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xml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객체를 쓰겠다는 의미</a:t>
            </a:r>
          </a:p>
        </p:txBody>
      </p:sp>
    </p:spTree>
    <p:extLst>
      <p:ext uri="{BB962C8B-B14F-4D97-AF65-F5344CB8AC3E}">
        <p14:creationId xmlns:p14="http://schemas.microsoft.com/office/powerpoint/2010/main" val="193903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5678434" y="4228477"/>
            <a:ext cx="594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이용하여 클릭 이벤트 생성</a:t>
            </a:r>
          </a:p>
        </p:txBody>
      </p:sp>
    </p:spTree>
    <p:extLst>
      <p:ext uri="{BB962C8B-B14F-4D97-AF65-F5344CB8AC3E}">
        <p14:creationId xmlns:p14="http://schemas.microsoft.com/office/powerpoint/2010/main" val="35962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5678434" y="4228477"/>
            <a:ext cx="594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을 이용하여 클릭 이벤트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7C289-15CE-4998-BD12-1999D58D0630}"/>
              </a:ext>
            </a:extLst>
          </p:cNvPr>
          <p:cNvSpPr txBox="1"/>
          <p:nvPr/>
        </p:nvSpPr>
        <p:spPr>
          <a:xfrm>
            <a:off x="1175727" y="6002951"/>
            <a:ext cx="6219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{}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2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70173" y="1192786"/>
            <a:ext cx="1252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How?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endParaRPr kumimoji="1" lang="en-US" altLang="ko-KR" sz="32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86608-08FB-4F07-BEB0-D9DF96E1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73" y="1746784"/>
            <a:ext cx="7610475" cy="4124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CC2A1-6911-4ED6-8083-1A463ED92C97}"/>
              </a:ext>
            </a:extLst>
          </p:cNvPr>
          <p:cNvSpPr/>
          <p:nvPr/>
        </p:nvSpPr>
        <p:spPr>
          <a:xfrm>
            <a:off x="1496306" y="4705531"/>
            <a:ext cx="6984342" cy="95968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2189E-3B28-46C0-9161-F42E70CB03EE}"/>
              </a:ext>
            </a:extLst>
          </p:cNvPr>
          <p:cNvSpPr txBox="1"/>
          <p:nvPr/>
        </p:nvSpPr>
        <p:spPr>
          <a:xfrm>
            <a:off x="7092784" y="5665214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화면 전환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7C289-15CE-4998-BD12-1999D58D0630}"/>
              </a:ext>
            </a:extLst>
          </p:cNvPr>
          <p:cNvSpPr txBox="1"/>
          <p:nvPr/>
        </p:nvSpPr>
        <p:spPr>
          <a:xfrm>
            <a:off x="1458289" y="5925007"/>
            <a:ext cx="5203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 Intent (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출발지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목적지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 )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31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988642" y="3284291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F7586-24C8-4808-9DFC-AF29E738DCBD}"/>
              </a:ext>
            </a:extLst>
          </p:cNvPr>
          <p:cNvSpPr txBox="1"/>
          <p:nvPr/>
        </p:nvSpPr>
        <p:spPr>
          <a:xfrm>
            <a:off x="2761864" y="3038618"/>
            <a:ext cx="1805302" cy="9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Activity ?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sz="2000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Fragment ?</a:t>
            </a:r>
            <a:endParaRPr kumimoji="1" lang="ko-KR" altLang="en-US" sz="2000" dirty="0">
              <a:solidFill>
                <a:srgbClr val="FFFFFF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4AF36-0830-4B5A-920E-750953906AE1}"/>
              </a:ext>
            </a:extLst>
          </p:cNvPr>
          <p:cNvSpPr txBox="1"/>
          <p:nvPr/>
        </p:nvSpPr>
        <p:spPr>
          <a:xfrm>
            <a:off x="7495690" y="2550538"/>
            <a:ext cx="3672800" cy="296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Activity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전환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종료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, 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데이터 전송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Activity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이미지 변환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Fragment</a:t>
            </a: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변환</a:t>
            </a: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 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Log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✔</a:t>
            </a:r>
            <a:r>
              <a:rPr kumimoji="1" lang="en-US" altLang="ko-KR" dirty="0">
                <a:solidFill>
                  <a:srgbClr val="FFFFFF"/>
                </a:solidFill>
                <a:latin typeface="Noto Sans KR Thin" panose="020B0200000000000000" pitchFamily="34" charset="-128"/>
                <a:ea typeface="Noto Sans KR Medium" panose="020B0500000000000000" pitchFamily="34" charset="-128"/>
              </a:rPr>
              <a:t> Toast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FFFFFF"/>
              </a:solidFill>
              <a:latin typeface="Noto Sans KR Thin" panose="020B02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rgbClr val="FFFFFF"/>
              </a:solidFill>
              <a:latin typeface="Noto Sans KR Thin" panose="020B0200000000000000" pitchFamily="34" charset="-128"/>
              <a:ea typeface="Noto Sans KR Thin" panose="020B02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A32A24-096E-4D5D-A654-0608F89B89A9}"/>
              </a:ext>
            </a:extLst>
          </p:cNvPr>
          <p:cNvSpPr txBox="1"/>
          <p:nvPr/>
        </p:nvSpPr>
        <p:spPr>
          <a:xfrm>
            <a:off x="5684762" y="3285863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9645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198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Home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72637BC1-B8C8-444C-A4E0-91980C3E3F2A}"/>
              </a:ext>
            </a:extLst>
          </p:cNvPr>
          <p:cNvSpPr/>
          <p:nvPr/>
        </p:nvSpPr>
        <p:spPr>
          <a:xfrm>
            <a:off x="3246740" y="5434745"/>
            <a:ext cx="255987" cy="221489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DD73B5-E78F-46D2-BC37-DE47D72FDAE3}"/>
              </a:ext>
            </a:extLst>
          </p:cNvPr>
          <p:cNvCxnSpPr>
            <a:cxnSpLocks/>
          </p:cNvCxnSpPr>
          <p:nvPr/>
        </p:nvCxnSpPr>
        <p:spPr>
          <a:xfrm flipV="1">
            <a:off x="3434684" y="3522158"/>
            <a:ext cx="3816174" cy="1954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6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F8D8150-1E07-40E1-AAED-F17F7F2233A4}"/>
              </a:ext>
            </a:extLst>
          </p:cNvPr>
          <p:cNvSpPr txBox="1"/>
          <p:nvPr/>
        </p:nvSpPr>
        <p:spPr>
          <a:xfrm>
            <a:off x="752808" y="189987"/>
            <a:ext cx="6080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9AFDE-740A-4A67-BF11-4349C5BEFC14}"/>
              </a:ext>
            </a:extLst>
          </p:cNvPr>
          <p:cNvSpPr txBox="1"/>
          <p:nvPr/>
        </p:nvSpPr>
        <p:spPr>
          <a:xfrm>
            <a:off x="2368764" y="3267479"/>
            <a:ext cx="13003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0FF91-8587-4C9D-A75F-DB22096CAC25}"/>
              </a:ext>
            </a:extLst>
          </p:cNvPr>
          <p:cNvSpPr txBox="1"/>
          <p:nvPr/>
        </p:nvSpPr>
        <p:spPr>
          <a:xfrm>
            <a:off x="8062275" y="2759648"/>
            <a:ext cx="1751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9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A32B-80BE-415F-95FA-6CF322DD90BF}"/>
              </a:ext>
            </a:extLst>
          </p:cNvPr>
          <p:cNvSpPr txBox="1"/>
          <p:nvPr/>
        </p:nvSpPr>
        <p:spPr>
          <a:xfrm>
            <a:off x="5718332" y="3175874"/>
            <a:ext cx="7553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==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55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D385B6C-0AED-48F2-824A-1A4548BB2510}"/>
              </a:ext>
            </a:extLst>
          </p:cNvPr>
          <p:cNvSpPr/>
          <p:nvPr/>
        </p:nvSpPr>
        <p:spPr>
          <a:xfrm>
            <a:off x="2144102" y="5243089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4DD31FE-BF06-45AC-A3F4-762592689871}"/>
              </a:ext>
            </a:extLst>
          </p:cNvPr>
          <p:cNvSpPr/>
          <p:nvPr/>
        </p:nvSpPr>
        <p:spPr>
          <a:xfrm>
            <a:off x="8331397" y="1550517"/>
            <a:ext cx="880969" cy="801202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8DC5-0780-4551-A768-D3610353A11F}"/>
              </a:ext>
            </a:extLst>
          </p:cNvPr>
          <p:cNvCxnSpPr>
            <a:stCxn id="2" idx="7"/>
            <a:endCxn id="31" idx="2"/>
          </p:cNvCxnSpPr>
          <p:nvPr/>
        </p:nvCxnSpPr>
        <p:spPr>
          <a:xfrm flipV="1">
            <a:off x="2586648" y="1951118"/>
            <a:ext cx="5744749" cy="3374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84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257E7-6F4A-47CC-B3CB-F50FF5A8AD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12034" y="3223688"/>
            <a:ext cx="3819525" cy="1790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CFA13F-DFFB-4F3C-8E8C-690339F134E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97611" y="2378078"/>
            <a:ext cx="3629025" cy="320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F78EF9-7C95-4347-8962-2F773988B31A}"/>
              </a:ext>
            </a:extLst>
          </p:cNvPr>
          <p:cNvSpPr txBox="1"/>
          <p:nvPr/>
        </p:nvSpPr>
        <p:spPr>
          <a:xfrm>
            <a:off x="844941" y="1572080"/>
            <a:ext cx="21419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 class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878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F78EF9-7C95-4347-8962-2F773988B31A}"/>
              </a:ext>
            </a:extLst>
          </p:cNvPr>
          <p:cNvSpPr txBox="1"/>
          <p:nvPr/>
        </p:nvSpPr>
        <p:spPr>
          <a:xfrm>
            <a:off x="844941" y="2938966"/>
            <a:ext cx="3347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Class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04CF6-AA3F-44B6-8EF9-5D0BDDE5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11" y="3733357"/>
            <a:ext cx="10610850" cy="3905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F94B5D-3CCB-46F1-892B-5634635479F0}"/>
              </a:ext>
            </a:extLst>
          </p:cNvPr>
          <p:cNvSpPr txBox="1"/>
          <p:nvPr/>
        </p:nvSpPr>
        <p:spPr>
          <a:xfrm>
            <a:off x="297268" y="4249898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text  . 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toString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()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530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626679" y="3131003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선언</a:t>
            </a:r>
          </a:p>
        </p:txBody>
      </p:sp>
    </p:spTree>
    <p:extLst>
      <p:ext uri="{BB962C8B-B14F-4D97-AF65-F5344CB8AC3E}">
        <p14:creationId xmlns:p14="http://schemas.microsoft.com/office/powerpoint/2010/main" val="90702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533007" y="3499583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putExtra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정보 담기</a:t>
            </a:r>
          </a:p>
        </p:txBody>
      </p:sp>
    </p:spTree>
    <p:extLst>
      <p:ext uri="{BB962C8B-B14F-4D97-AF65-F5344CB8AC3E}">
        <p14:creationId xmlns:p14="http://schemas.microsoft.com/office/powerpoint/2010/main" val="316586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644895" y="3534286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화면 전환</a:t>
            </a:r>
          </a:p>
        </p:txBody>
      </p:sp>
    </p:spTree>
    <p:extLst>
      <p:ext uri="{BB962C8B-B14F-4D97-AF65-F5344CB8AC3E}">
        <p14:creationId xmlns:p14="http://schemas.microsoft.com/office/powerpoint/2010/main" val="309768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E4745-BDE0-4656-8507-8E06918FD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94" y="3159257"/>
            <a:ext cx="6315075" cy="11239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에 정보 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590393" y="3534286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startActivity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전달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A9243-CE48-4182-A3F2-6E12E517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94" y="5165072"/>
            <a:ext cx="68199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9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8364937" y="3228945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hasExtra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이름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7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B415D-6C38-A741-99B7-23A4F7AD841B}"/>
              </a:ext>
            </a:extLst>
          </p:cNvPr>
          <p:cNvSpPr txBox="1"/>
          <p:nvPr/>
        </p:nvSpPr>
        <p:spPr>
          <a:xfrm>
            <a:off x="752808" y="189987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86B9A-8B88-5F42-BF4D-240F5BA81A05}"/>
              </a:ext>
            </a:extLst>
          </p:cNvPr>
          <p:cNvSpPr txBox="1"/>
          <p:nvPr/>
        </p:nvSpPr>
        <p:spPr>
          <a:xfrm>
            <a:off x="5028827" y="2699515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이론</a:t>
            </a:r>
          </a:p>
        </p:txBody>
      </p:sp>
    </p:spTree>
    <p:extLst>
      <p:ext uri="{BB962C8B-B14F-4D97-AF65-F5344CB8AC3E}">
        <p14:creationId xmlns:p14="http://schemas.microsoft.com/office/powerpoint/2010/main" val="250393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7742745" y="3075057"/>
            <a:ext cx="328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hasExtra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이름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 </a:t>
            </a:r>
          </a:p>
          <a:p>
            <a:pPr algn="r"/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이용하여 점검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13164-521B-44D6-BD6D-27F15907CD23}"/>
              </a:ext>
            </a:extLst>
          </p:cNvPr>
          <p:cNvSpPr txBox="1"/>
          <p:nvPr/>
        </p:nvSpPr>
        <p:spPr>
          <a:xfrm>
            <a:off x="804185" y="2194679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Intent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 풀기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5BF05-A940-4AB3-AE74-A201E488FE52}"/>
              </a:ext>
            </a:extLst>
          </p:cNvPr>
          <p:cNvSpPr txBox="1"/>
          <p:nvPr/>
        </p:nvSpPr>
        <p:spPr>
          <a:xfrm>
            <a:off x="1549335" y="4359022"/>
            <a:ext cx="779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. View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ID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 Text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= intent . </a:t>
            </a:r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getStringExtra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( “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인덱스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”)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4F0D-47E9-47F2-BA89-5A100DF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" y="3047969"/>
            <a:ext cx="67437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61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화면 전환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(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데이터 전송 </a:t>
            </a:r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) </a:t>
            </a:r>
          </a:p>
        </p:txBody>
      </p:sp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D385B6C-0AED-48F2-824A-1A4548BB2510}"/>
              </a:ext>
            </a:extLst>
          </p:cNvPr>
          <p:cNvSpPr/>
          <p:nvPr/>
        </p:nvSpPr>
        <p:spPr>
          <a:xfrm>
            <a:off x="2144102" y="5243089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31DF3-20E7-4130-A76D-110FF85A4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858" y="857313"/>
            <a:ext cx="3182225" cy="5657289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4DD31FE-BF06-45AC-A3F4-762592689871}"/>
              </a:ext>
            </a:extLst>
          </p:cNvPr>
          <p:cNvSpPr/>
          <p:nvPr/>
        </p:nvSpPr>
        <p:spPr>
          <a:xfrm>
            <a:off x="8331397" y="1550517"/>
            <a:ext cx="880969" cy="801202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8DC5-0780-4551-A768-D3610353A11F}"/>
              </a:ext>
            </a:extLst>
          </p:cNvPr>
          <p:cNvCxnSpPr>
            <a:cxnSpLocks/>
            <a:stCxn id="2" idx="7"/>
            <a:endCxn id="31" idx="2"/>
          </p:cNvCxnSpPr>
          <p:nvPr/>
        </p:nvCxnSpPr>
        <p:spPr>
          <a:xfrm flipV="1">
            <a:off x="2586648" y="1951118"/>
            <a:ext cx="5744749" cy="3374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3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F34F49F-FF7D-424B-B3D3-37920B52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8" y="981069"/>
            <a:ext cx="3182225" cy="5657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186" y="930269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2662577" y="5311938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478786DE-FDAA-4E4F-8516-C549D4CE4F31}"/>
              </a:ext>
            </a:extLst>
          </p:cNvPr>
          <p:cNvSpPr/>
          <p:nvPr/>
        </p:nvSpPr>
        <p:spPr>
          <a:xfrm>
            <a:off x="8566134" y="5119427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24DD9B-4453-415D-A9E4-91D05BA7E958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3181052" y="5401924"/>
            <a:ext cx="5385082" cy="19251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7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75C37EA-E0A2-41C9-B6FD-21B7EDD4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18" y="2455148"/>
            <a:ext cx="5457825" cy="2009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A81C9-B0FE-43FC-9471-53C40C773C1B}"/>
              </a:ext>
            </a:extLst>
          </p:cNvPr>
          <p:cNvSpPr txBox="1"/>
          <p:nvPr/>
        </p:nvSpPr>
        <p:spPr>
          <a:xfrm>
            <a:off x="7387865" y="1839079"/>
            <a:ext cx="3764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setOnClickListener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CF35-C8F4-463F-B0A7-EAA5CCC39173}"/>
              </a:ext>
            </a:extLst>
          </p:cNvPr>
          <p:cNvSpPr txBox="1"/>
          <p:nvPr/>
        </p:nvSpPr>
        <p:spPr>
          <a:xfrm>
            <a:off x="7537746" y="3957092"/>
            <a:ext cx="3464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이미지 변환 함수</a:t>
            </a:r>
            <a:endParaRPr kumimoji="1" lang="en-US" altLang="ko-KR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sz="3000" b="1" dirty="0" err="1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setPlayerStatus</a:t>
            </a:r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62F1B46-CF0D-4EEC-BF32-678C3265F83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269951" y="2393077"/>
            <a:ext cx="0" cy="1564015"/>
          </a:xfrm>
          <a:prstGeom prst="straightConnector1">
            <a:avLst/>
          </a:prstGeom>
          <a:ln w="76200">
            <a:solidFill>
              <a:srgbClr val="00F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38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CF35-C8F4-463F-B0A7-EAA5CCC39173}"/>
              </a:ext>
            </a:extLst>
          </p:cNvPr>
          <p:cNvSpPr txBox="1"/>
          <p:nvPr/>
        </p:nvSpPr>
        <p:spPr>
          <a:xfrm>
            <a:off x="7726282" y="3165241"/>
            <a:ext cx="3363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If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 이용하여 판단</a:t>
            </a:r>
            <a:endParaRPr kumimoji="1" lang="en-US" altLang="ko-KR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Play / Stop 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6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DAD4E-23EB-498F-A860-16495D53AE0E}"/>
              </a:ext>
            </a:extLst>
          </p:cNvPr>
          <p:cNvSpPr txBox="1"/>
          <p:nvPr/>
        </p:nvSpPr>
        <p:spPr>
          <a:xfrm>
            <a:off x="3936376" y="1493909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visibility =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View.VISIBLE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0501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FFC56-D585-41D0-A0AA-82D2283C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6" y="2116078"/>
            <a:ext cx="624840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DAD4E-23EB-498F-A860-16495D53AE0E}"/>
              </a:ext>
            </a:extLst>
          </p:cNvPr>
          <p:cNvSpPr txBox="1"/>
          <p:nvPr/>
        </p:nvSpPr>
        <p:spPr>
          <a:xfrm>
            <a:off x="3936376" y="1493909"/>
            <a:ext cx="731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 .  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사용할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   .   visibility =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View.VISIBLE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sz="2000" b="1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4C83E-B33E-4291-A7A1-D9DFC2FC2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15" y="2950295"/>
            <a:ext cx="51339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이미지 전환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F34F49F-FF7D-424B-B3D3-37920B52A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8" y="981069"/>
            <a:ext cx="3182225" cy="5657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186" y="930269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2662577" y="5311938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478786DE-FDAA-4E4F-8516-C549D4CE4F31}"/>
              </a:ext>
            </a:extLst>
          </p:cNvPr>
          <p:cNvSpPr/>
          <p:nvPr/>
        </p:nvSpPr>
        <p:spPr>
          <a:xfrm>
            <a:off x="8566134" y="5119427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24DD9B-4453-415D-A9E4-91D05BA7E958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3181052" y="5401924"/>
            <a:ext cx="5385082" cy="19251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1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종료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1A38D-11BB-4DB6-88D0-0F02CE7A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5" y="1213073"/>
            <a:ext cx="2974053" cy="528720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792438D-2AFD-4512-AB3C-FFF80E436573}"/>
              </a:ext>
            </a:extLst>
          </p:cNvPr>
          <p:cNvSpPr/>
          <p:nvPr/>
        </p:nvSpPr>
        <p:spPr>
          <a:xfrm>
            <a:off x="3369587" y="1305546"/>
            <a:ext cx="518475" cy="564993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E60AF02-4FA1-4BC0-B5E8-57524A46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61" y="1213073"/>
            <a:ext cx="3128416" cy="556162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DA0EBC-FE1E-4324-A39F-8BC0E699DF49}"/>
              </a:ext>
            </a:extLst>
          </p:cNvPr>
          <p:cNvCxnSpPr>
            <a:cxnSpLocks/>
          </p:cNvCxnSpPr>
          <p:nvPr/>
        </p:nvCxnSpPr>
        <p:spPr>
          <a:xfrm>
            <a:off x="3906544" y="1550700"/>
            <a:ext cx="2692541" cy="244318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1258285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Activity 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종료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26FD2-3A77-4F5B-A152-B7E5C585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20" y="2909887"/>
            <a:ext cx="5419725" cy="1038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332F6-A73C-44D4-8A71-3B8245BCBAA6}"/>
              </a:ext>
            </a:extLst>
          </p:cNvPr>
          <p:cNvSpPr txBox="1"/>
          <p:nvPr/>
        </p:nvSpPr>
        <p:spPr>
          <a:xfrm>
            <a:off x="8007612" y="3165241"/>
            <a:ext cx="2800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finish()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종료</a:t>
            </a:r>
          </a:p>
        </p:txBody>
      </p:sp>
    </p:spTree>
    <p:extLst>
      <p:ext uri="{BB962C8B-B14F-4D97-AF65-F5344CB8AC3E}">
        <p14:creationId xmlns:p14="http://schemas.microsoft.com/office/powerpoint/2010/main" val="218191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변환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278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6287884" y="1551238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266389" y="1624257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3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변환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278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7675856" y="2638837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초기화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266389" y="2095598"/>
            <a:ext cx="7124225" cy="1486588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변환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278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6457567" y="4612327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binding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585931" y="4648837"/>
            <a:ext cx="5700777" cy="327091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9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Fragment</a:t>
            </a:r>
            <a:r>
              <a:rPr kumimoji="1" lang="ko-KR" altLang="en-US" sz="2800" b="1" dirty="0">
                <a:solidFill>
                  <a:srgbClr val="00FF6F"/>
                </a:solidFill>
                <a:latin typeface="BorisBlackBloxx" panose="02000605020000020004" pitchFamily="2" charset="0"/>
                <a:ea typeface="Black Han Sans" pitchFamily="2" charset="-127"/>
              </a:rPr>
              <a:t> 변환</a:t>
            </a:r>
            <a:endParaRPr kumimoji="1" lang="en-US" altLang="ko-KR" sz="2800" b="1" dirty="0">
              <a:solidFill>
                <a:srgbClr val="00FF6F"/>
              </a:solidFill>
              <a:latin typeface="BorisBlackBloxx" panose="02000605020000020004" pitchFamily="2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FDE54-8C0E-4C12-93A5-1D938E0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278"/>
            <a:ext cx="12192000" cy="416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69DF-3BD2-4673-B66C-183AAB73D93B}"/>
              </a:ext>
            </a:extLst>
          </p:cNvPr>
          <p:cNvSpPr txBox="1"/>
          <p:nvPr/>
        </p:nvSpPr>
        <p:spPr>
          <a:xfrm>
            <a:off x="1437156" y="4919036"/>
            <a:ext cx="5682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replace(</a:t>
            </a:r>
            <a:r>
              <a:rPr kumimoji="1" lang="en-US" altLang="ko-KR" sz="2000" b="1" dirty="0" err="1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Framelayout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ID,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목적지 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Fragment)</a:t>
            </a:r>
            <a:endParaRPr kumimoji="1" lang="ko-KR" altLang="en-US" sz="2000" b="1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3E4E3-64A3-44C6-8ADF-744A75BF3472}"/>
              </a:ext>
            </a:extLst>
          </p:cNvPr>
          <p:cNvSpPr/>
          <p:nvPr/>
        </p:nvSpPr>
        <p:spPr>
          <a:xfrm>
            <a:off x="491663" y="3932400"/>
            <a:ext cx="11700337" cy="828136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15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864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</a:t>
            </a:r>
            <a:r>
              <a:rPr kumimoji="1" lang="ko-KR" altLang="en-US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AEADD-D441-41C0-847F-EE64B339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16" y="1028209"/>
            <a:ext cx="3128416" cy="5561629"/>
          </a:xfrm>
          <a:prstGeom prst="rect">
            <a:avLst/>
          </a:prstGeom>
        </p:spPr>
      </p:pic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72E6E5-F87B-428D-A395-0486929DA6DB}"/>
              </a:ext>
            </a:extLst>
          </p:cNvPr>
          <p:cNvSpPr/>
          <p:nvPr/>
        </p:nvSpPr>
        <p:spPr>
          <a:xfrm>
            <a:off x="6783879" y="1028208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2821E-CF4B-4DC5-A6BF-77A46EF5F6B2}"/>
              </a:ext>
            </a:extLst>
          </p:cNvPr>
          <p:cNvSpPr/>
          <p:nvPr/>
        </p:nvSpPr>
        <p:spPr>
          <a:xfrm>
            <a:off x="2166316" y="982643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A0D30D-6207-4E78-B2E4-962FF571D377}"/>
              </a:ext>
            </a:extLst>
          </p:cNvPr>
          <p:cNvSpPr/>
          <p:nvPr/>
        </p:nvSpPr>
        <p:spPr>
          <a:xfrm>
            <a:off x="6780311" y="5434651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9FB98C-7CC3-49FA-9499-00D1D036E114}"/>
              </a:ext>
            </a:extLst>
          </p:cNvPr>
          <p:cNvSpPr/>
          <p:nvPr/>
        </p:nvSpPr>
        <p:spPr>
          <a:xfrm>
            <a:off x="2172176" y="5379660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69230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Log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4BE2D-C989-4427-8DB8-C22A4791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8" y="1340521"/>
            <a:ext cx="9667875" cy="1914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7220F3-EA60-489E-95BA-BBC009FF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5" y="3821927"/>
            <a:ext cx="6330349" cy="8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1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Toast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79449-11F1-4C52-AE76-24BBB7D4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6" y="770958"/>
            <a:ext cx="3300412" cy="5867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CB387D-CBD7-49BD-A239-BDD3F9378083}"/>
              </a:ext>
            </a:extLst>
          </p:cNvPr>
          <p:cNvSpPr/>
          <p:nvPr/>
        </p:nvSpPr>
        <p:spPr>
          <a:xfrm>
            <a:off x="1547816" y="5561360"/>
            <a:ext cx="1938331" cy="553998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00FF6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0FB092-904E-4568-875A-778E1EDF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103" y="3015905"/>
            <a:ext cx="6387421" cy="8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FE9FD-58D5-4303-913F-E2816FCFC0F8}"/>
              </a:ext>
            </a:extLst>
          </p:cNvPr>
          <p:cNvSpPr txBox="1"/>
          <p:nvPr/>
        </p:nvSpPr>
        <p:spPr>
          <a:xfrm>
            <a:off x="5477667" y="2699515"/>
            <a:ext cx="10823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259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23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F24AB-4205-4A89-8C5C-7F709A00A6F1}"/>
              </a:ext>
            </a:extLst>
          </p:cNvPr>
          <p:cNvSpPr txBox="1"/>
          <p:nvPr/>
        </p:nvSpPr>
        <p:spPr>
          <a:xfrm>
            <a:off x="902784" y="4377752"/>
            <a:ext cx="508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구성을 단위로 나눈 것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독립성을 더한다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4694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F2842-08A6-4E8E-9CF7-8E76CEFB8440}"/>
              </a:ext>
            </a:extLst>
          </p:cNvPr>
          <p:cNvSpPr txBox="1"/>
          <p:nvPr/>
        </p:nvSpPr>
        <p:spPr>
          <a:xfrm>
            <a:off x="410816" y="92619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Activity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0CCDE-7989-4BF7-A59C-30994118CD75}"/>
              </a:ext>
            </a:extLst>
          </p:cNvPr>
          <p:cNvSpPr txBox="1"/>
          <p:nvPr/>
        </p:nvSpPr>
        <p:spPr>
          <a:xfrm>
            <a:off x="760074" y="1642409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APP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구성 기본 단위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UI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673CB-87A6-4506-8098-63AB96BFB6D9}"/>
              </a:ext>
            </a:extLst>
          </p:cNvPr>
          <p:cNvSpPr txBox="1"/>
          <p:nvPr/>
        </p:nvSpPr>
        <p:spPr>
          <a:xfrm>
            <a:off x="412386" y="3755806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</a:t>
            </a:r>
            <a:endParaRPr kumimoji="1" lang="ko-KR" altLang="en-US" sz="28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F24AB-4205-4A89-8C5C-7F709A00A6F1}"/>
              </a:ext>
            </a:extLst>
          </p:cNvPr>
          <p:cNvSpPr txBox="1"/>
          <p:nvPr/>
        </p:nvSpPr>
        <p:spPr>
          <a:xfrm>
            <a:off x="902784" y="4377752"/>
            <a:ext cx="508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구성을 단위로 나눈 것</a:t>
            </a:r>
            <a:r>
              <a:rPr kumimoji="1" lang="en-US" altLang="ko-KR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sz="20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독립성을 더한다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12C05-298A-49D2-9D79-BAFCEB22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46" y="926195"/>
            <a:ext cx="2770808" cy="4925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B8D47C-5D35-43CC-8431-AC3D5C85361D}"/>
              </a:ext>
            </a:extLst>
          </p:cNvPr>
          <p:cNvSpPr/>
          <p:nvPr/>
        </p:nvSpPr>
        <p:spPr>
          <a:xfrm>
            <a:off x="8126446" y="926195"/>
            <a:ext cx="2846354" cy="4607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993A2E-9F7A-490E-A03F-F33C0A208228}"/>
              </a:ext>
            </a:extLst>
          </p:cNvPr>
          <p:cNvSpPr/>
          <p:nvPr/>
        </p:nvSpPr>
        <p:spPr>
          <a:xfrm>
            <a:off x="8178357" y="958789"/>
            <a:ext cx="2766032" cy="3914870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830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4E44F6-854B-4157-AA25-C49057CD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6" y="914400"/>
            <a:ext cx="8772525" cy="502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94943B-F4F1-4722-862E-D977D98FC351}"/>
              </a:ext>
            </a:extLst>
          </p:cNvPr>
          <p:cNvSpPr/>
          <p:nvPr/>
        </p:nvSpPr>
        <p:spPr>
          <a:xfrm>
            <a:off x="1123229" y="3530079"/>
            <a:ext cx="6551628" cy="2139886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3D13909-F60B-469E-BB81-8697BFA61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2661" y="914400"/>
            <a:ext cx="2590800" cy="45815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26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Main Activity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10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255DD-E6E3-1347-B006-B72B0DC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6" y="211759"/>
            <a:ext cx="4445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14:cNvPr>
              <p14:cNvContentPartPr/>
              <p14:nvPr/>
            </p14:nvContentPartPr>
            <p14:xfrm>
              <a:off x="1460891" y="3522158"/>
              <a:ext cx="1339200" cy="239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15A8E07-FA42-41C2-A705-F7679007F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7251" y="3414158"/>
                <a:ext cx="14468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14:cNvPr>
              <p14:cNvContentPartPr/>
              <p14:nvPr/>
            </p14:nvContentPartPr>
            <p14:xfrm>
              <a:off x="1497611" y="3697478"/>
              <a:ext cx="10800" cy="91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8F5F61D-F517-40ED-AE3F-FE5C9FB8A8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971" y="3589838"/>
                <a:ext cx="118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14:cNvPr>
              <p14:cNvContentPartPr/>
              <p14:nvPr/>
            </p14:nvContentPartPr>
            <p14:xfrm>
              <a:off x="1507691" y="3587318"/>
              <a:ext cx="1694880" cy="98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D596E1-6F0D-40C1-833E-B8C55571E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4051" y="3479678"/>
                <a:ext cx="1802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14:cNvPr>
              <p14:cNvContentPartPr/>
              <p14:nvPr/>
            </p14:nvContentPartPr>
            <p14:xfrm>
              <a:off x="1014491" y="3094478"/>
              <a:ext cx="3007080" cy="27702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481D946-2A0E-41E9-AA0B-F56F4645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0491" y="2986838"/>
                <a:ext cx="3114720" cy="29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14:cNvPr>
              <p14:cNvContentPartPr/>
              <p14:nvPr/>
            </p14:nvContentPartPr>
            <p14:xfrm>
              <a:off x="1630811" y="4494878"/>
              <a:ext cx="1262520" cy="171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54011CE-AFCD-4AC4-B65E-F813332EA3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76811" y="4386878"/>
                <a:ext cx="1370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14:cNvPr>
              <p14:cNvContentPartPr/>
              <p14:nvPr/>
            </p14:nvContentPartPr>
            <p14:xfrm>
              <a:off x="8470091" y="2045438"/>
              <a:ext cx="2159640" cy="2969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D67FE80-5319-431F-9DD4-6F0C35AF2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6091" y="1937438"/>
                <a:ext cx="2267280" cy="31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14:cNvPr>
              <p14:cNvContentPartPr/>
              <p14:nvPr/>
            </p14:nvContentPartPr>
            <p14:xfrm>
              <a:off x="2149211" y="3977918"/>
              <a:ext cx="3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AFC6B8A-4C89-4AFD-9E22-92DCCD25D0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9211" y="37979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14:cNvPr>
              <p14:cNvContentPartPr/>
              <p14:nvPr/>
            </p14:nvContentPartPr>
            <p14:xfrm>
              <a:off x="2215091" y="4119038"/>
              <a:ext cx="36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9EFA1F-7828-48A0-9282-78FCE4C166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5091" y="39390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14:cNvPr>
              <p14:cNvContentPartPr/>
              <p14:nvPr/>
            </p14:nvContentPartPr>
            <p14:xfrm>
              <a:off x="1772291" y="3706478"/>
              <a:ext cx="967320" cy="4845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3219827-010F-4162-A10A-504936807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651" y="3526838"/>
                <a:ext cx="1146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14:cNvPr>
              <p14:cNvContentPartPr/>
              <p14:nvPr/>
            </p14:nvContentPartPr>
            <p14:xfrm>
              <a:off x="2243171" y="3723038"/>
              <a:ext cx="36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99B2EED-4120-46F4-AB61-A397F29779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3171" y="354339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14:cNvPr>
              <p14:cNvContentPartPr/>
              <p14:nvPr/>
            </p14:nvContentPartPr>
            <p14:xfrm>
              <a:off x="1960211" y="4213358"/>
              <a:ext cx="2147400" cy="5205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93F52D-2450-4155-930E-2583410D42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571" y="4033718"/>
                <a:ext cx="232704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14:cNvPr>
              <p14:cNvContentPartPr/>
              <p14:nvPr/>
            </p14:nvContentPartPr>
            <p14:xfrm>
              <a:off x="9718931" y="1243718"/>
              <a:ext cx="774000" cy="24559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109E8B-601C-40DC-AF7C-C0F94F5F9E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28931" y="1064078"/>
                <a:ext cx="953640" cy="28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14:cNvPr>
              <p14:cNvContentPartPr/>
              <p14:nvPr/>
            </p14:nvContentPartPr>
            <p14:xfrm>
              <a:off x="8841971" y="1951118"/>
              <a:ext cx="3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78FA4B8-7A4C-45E7-81E5-1EF391812B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1971" y="1771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14:cNvPr>
              <p14:cNvContentPartPr/>
              <p14:nvPr/>
            </p14:nvContentPartPr>
            <p14:xfrm>
              <a:off x="2968931" y="3713318"/>
              <a:ext cx="1395000" cy="1465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BEC980-4275-4277-9AE0-6C27764D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9291" y="3533318"/>
                <a:ext cx="157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14:cNvPr>
              <p14:cNvContentPartPr/>
              <p14:nvPr/>
            </p14:nvContentPartPr>
            <p14:xfrm>
              <a:off x="3346211" y="5326118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EF9A359-BA71-447C-8EF3-F2848D3B15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6211" y="51461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14:cNvPr>
              <p14:cNvContentPartPr/>
              <p14:nvPr/>
            </p14:nvContentPartPr>
            <p14:xfrm>
              <a:off x="2120411" y="4373918"/>
              <a:ext cx="1590480" cy="3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E9D4D39-DAFB-4CCC-BEB3-31DA8F3A4A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0771" y="4193918"/>
                <a:ext cx="177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14:cNvPr>
              <p14:cNvContentPartPr/>
              <p14:nvPr/>
            </p14:nvContentPartPr>
            <p14:xfrm>
              <a:off x="9850691" y="3478238"/>
              <a:ext cx="36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7F9334-6761-4E50-8DBD-8BF38613E8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0691" y="32982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14:cNvPr>
              <p14:cNvContentPartPr/>
              <p14:nvPr/>
            </p14:nvContentPartPr>
            <p14:xfrm>
              <a:off x="2007371" y="4383278"/>
              <a:ext cx="2878200" cy="1350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02DF652-27E0-4400-B20E-4853654132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7731" y="4203278"/>
                <a:ext cx="3057840" cy="4946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5A99B4F-B728-49BE-A1B2-44B426AF31B5}"/>
              </a:ext>
            </a:extLst>
          </p:cNvPr>
          <p:cNvSpPr txBox="1"/>
          <p:nvPr/>
        </p:nvSpPr>
        <p:spPr>
          <a:xfrm>
            <a:off x="804185" y="219642"/>
            <a:ext cx="3198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00FF6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Fragment Home</a:t>
            </a:r>
            <a:endParaRPr kumimoji="1" lang="ko-KR" altLang="en-US" sz="3000" b="1" dirty="0">
              <a:solidFill>
                <a:srgbClr val="00FF6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1AEADD-D441-41C0-847F-EE64B33965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60016" y="1028209"/>
            <a:ext cx="3128416" cy="5561629"/>
          </a:xfrm>
          <a:prstGeom prst="rect">
            <a:avLst/>
          </a:prstGeom>
        </p:spPr>
      </p:pic>
      <p:pic>
        <p:nvPicPr>
          <p:cNvPr id="21" name="그림 2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79DC35B-0FFB-4700-BC9F-974C7573BCC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134075" y="962563"/>
            <a:ext cx="3128416" cy="556162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72E6E5-F87B-428D-A395-0486929DA6DB}"/>
              </a:ext>
            </a:extLst>
          </p:cNvPr>
          <p:cNvSpPr/>
          <p:nvPr/>
        </p:nvSpPr>
        <p:spPr>
          <a:xfrm>
            <a:off x="6783879" y="1028208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2821E-CF4B-4DC5-A6BF-77A46EF5F6B2}"/>
              </a:ext>
            </a:extLst>
          </p:cNvPr>
          <p:cNvSpPr/>
          <p:nvPr/>
        </p:nvSpPr>
        <p:spPr>
          <a:xfrm>
            <a:off x="2166316" y="982643"/>
            <a:ext cx="3066812" cy="4392203"/>
          </a:xfrm>
          <a:prstGeom prst="rect">
            <a:avLst/>
          </a:prstGeom>
          <a:noFill/>
          <a:ln w="76200">
            <a:solidFill>
              <a:srgbClr val="00F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A0D30D-6207-4E78-B2E4-962FF571D377}"/>
              </a:ext>
            </a:extLst>
          </p:cNvPr>
          <p:cNvSpPr/>
          <p:nvPr/>
        </p:nvSpPr>
        <p:spPr>
          <a:xfrm>
            <a:off x="6780311" y="5434651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9FB98C-7CC3-49FA-9499-00D1D036E114}"/>
              </a:ext>
            </a:extLst>
          </p:cNvPr>
          <p:cNvSpPr/>
          <p:nvPr/>
        </p:nvSpPr>
        <p:spPr>
          <a:xfrm>
            <a:off x="2172176" y="5379660"/>
            <a:ext cx="3128415" cy="7497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064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468</Words>
  <Application>Microsoft Office PowerPoint</Application>
  <PresentationFormat>와이드스크린</PresentationFormat>
  <Paragraphs>135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BorisBlackBloxx</vt:lpstr>
      <vt:lpstr>Noto Sans KR</vt:lpstr>
      <vt:lpstr>Noto Sans KR 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김주안(***6***016)</dc:creator>
  <cp:lastModifiedBy>김 가희</cp:lastModifiedBy>
  <cp:revision>36</cp:revision>
  <dcterms:created xsi:type="dcterms:W3CDTF">2022-02-13T23:28:30Z</dcterms:created>
  <dcterms:modified xsi:type="dcterms:W3CDTF">2022-03-23T14:14:56Z</dcterms:modified>
</cp:coreProperties>
</file>